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74" r:id="rId6"/>
    <p:sldId id="260" r:id="rId7"/>
    <p:sldId id="262" r:id="rId8"/>
    <p:sldId id="27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3AAF76-5DA1-43D9-A4DD-B790C35242B6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CB3E57A-56AF-456C-B2E3-3A603F7A08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Система работы с </a:t>
            </a:r>
            <a:r>
              <a:rPr lang="ru-RU" sz="3200" dirty="0" smtClean="0"/>
              <a:t>одаренными детьми в Вятской православной гимназии во имя преподобного Трифона Вятского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077071"/>
            <a:ext cx="7772400" cy="1152129"/>
          </a:xfrm>
        </p:spPr>
        <p:txBody>
          <a:bodyPr/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Ярославская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2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60" y="1810565"/>
            <a:ext cx="4035715" cy="479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10565"/>
            <a:ext cx="3600400" cy="493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818709"/>
            <a:ext cx="3744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Выпускница 2016 года Елизавета Гордеева закончила в 2021 году РГИСИ г. Санкт-Петербурга по специальности режиссура театра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779554" y="890136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Выпускница 2019 года Ульяна </a:t>
            </a:r>
            <a:r>
              <a:rPr lang="ru-RU" sz="1400" dirty="0" err="1" smtClean="0"/>
              <a:t>Цаплева</a:t>
            </a:r>
            <a:r>
              <a:rPr lang="ru-RU" sz="1400" dirty="0" smtClean="0"/>
              <a:t> студентка РГИСИ </a:t>
            </a:r>
            <a:r>
              <a:rPr lang="ru-RU" sz="1400" dirty="0" err="1" smtClean="0"/>
              <a:t>г.Санкт</a:t>
            </a:r>
            <a:r>
              <a:rPr lang="ru-RU" sz="1400" dirty="0" smtClean="0"/>
              <a:t>-Петербурга актерский факультет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58550"/>
            <a:ext cx="8759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Выпускники, поступившие в театральные вузы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4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Спортивные достижения</a:t>
            </a:r>
            <a:endParaRPr lang="ru-RU" dirty="0"/>
          </a:p>
        </p:txBody>
      </p:sp>
      <p:pic>
        <p:nvPicPr>
          <p:cNvPr id="3075" name="Picture 3" descr="C:\Users\User\Desktop\1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84784"/>
            <a:ext cx="42124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1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3631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1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«Большая перемена»</a:t>
            </a:r>
            <a:endParaRPr lang="ru-RU" dirty="0"/>
          </a:p>
        </p:txBody>
      </p:sp>
      <p:pic>
        <p:nvPicPr>
          <p:cNvPr id="4099" name="Picture 3" descr="C:\Users\User\Desktop\1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7638"/>
            <a:ext cx="5004048" cy="36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18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1411"/>
            <a:ext cx="4680519" cy="355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Робототехника</a:t>
            </a:r>
            <a:endParaRPr lang="ru-RU" dirty="0"/>
          </a:p>
        </p:txBody>
      </p:sp>
      <p:pic>
        <p:nvPicPr>
          <p:cNvPr id="5122" name="Picture 2" descr="C:\Users\User\Desktop\1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511651" cy="30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34491"/>
            <a:ext cx="4312542" cy="28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муниципального этапа ВСОШ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93" y="1481138"/>
            <a:ext cx="7782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В этом году ученица 9б класса </a:t>
            </a:r>
            <a:r>
              <a:rPr lang="ru-RU" sz="2800" dirty="0" err="1"/>
              <a:t>Слобожанинова</a:t>
            </a:r>
            <a:r>
              <a:rPr lang="ru-RU" sz="2800" dirty="0"/>
              <a:t> Варвара стала призером заключительного этапа </a:t>
            </a:r>
            <a:r>
              <a:rPr lang="ru-RU" sz="2800" dirty="0" err="1"/>
              <a:t>ВСоШ</a:t>
            </a:r>
            <a:r>
              <a:rPr lang="ru-RU" sz="2800" dirty="0"/>
              <a:t> по русскому </a:t>
            </a:r>
            <a:r>
              <a:rPr lang="ru-RU" sz="2800" dirty="0" smtClean="0"/>
              <a:t>языку.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7170" name="Picture 2" descr="C:\Users\User\Desktop\2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122912" cy="35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19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" y="116632"/>
            <a:ext cx="8790595" cy="18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0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400" dirty="0" smtClean="0"/>
          </a:p>
          <a:p>
            <a:pPr marL="109728" indent="0" algn="ctr">
              <a:buNone/>
            </a:pPr>
            <a:endParaRPr lang="ru-RU" sz="4400" dirty="0"/>
          </a:p>
          <a:p>
            <a:pPr marL="109728" indent="0"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2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«Одаренный ребенок-это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деятельности»</a:t>
            </a:r>
          </a:p>
          <a:p>
            <a:pPr algn="r"/>
            <a:endParaRPr lang="ru-RU" sz="3200" dirty="0" smtClean="0"/>
          </a:p>
          <a:p>
            <a:pPr algn="r"/>
            <a:r>
              <a:rPr lang="ru-RU" sz="3200" dirty="0" smtClean="0"/>
              <a:t>Президентская </a:t>
            </a:r>
            <a:r>
              <a:rPr lang="ru-RU" sz="3200" dirty="0"/>
              <a:t>программа </a:t>
            </a:r>
            <a:endParaRPr lang="ru-RU" sz="3200" dirty="0" smtClean="0"/>
          </a:p>
          <a:p>
            <a:pPr algn="ctr"/>
            <a:r>
              <a:rPr lang="ru-RU" sz="3200" dirty="0" smtClean="0"/>
              <a:t>«</a:t>
            </a:r>
            <a:r>
              <a:rPr lang="ru-RU" sz="3200" dirty="0"/>
              <a:t>Дети России»</a:t>
            </a:r>
          </a:p>
        </p:txBody>
      </p:sp>
    </p:spTree>
    <p:extLst>
      <p:ext uri="{BB962C8B-B14F-4D97-AF65-F5344CB8AC3E}">
        <p14:creationId xmlns:p14="http://schemas.microsoft.com/office/powerpoint/2010/main" val="1582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 fontAlgn="base">
              <a:buNone/>
            </a:pPr>
            <a:r>
              <a:rPr lang="ru-RU" b="1" dirty="0"/>
              <a:t>З</a:t>
            </a:r>
            <a:r>
              <a:rPr lang="ru-RU" b="1" dirty="0" smtClean="0"/>
              <a:t>адачи</a:t>
            </a:r>
            <a:r>
              <a:rPr lang="ru-RU" b="1" dirty="0"/>
              <a:t>:</a:t>
            </a:r>
          </a:p>
          <a:p>
            <a:pPr fontAlgn="base"/>
            <a:r>
              <a:rPr lang="ru-RU" b="1" dirty="0" smtClean="0"/>
              <a:t> </a:t>
            </a:r>
            <a:r>
              <a:rPr lang="ru-RU" sz="2600" dirty="0"/>
              <a:t>Выявление одаренных детей;</a:t>
            </a:r>
          </a:p>
          <a:p>
            <a:pPr fontAlgn="base"/>
            <a:r>
              <a:rPr lang="ru-RU" sz="2600" dirty="0" smtClean="0"/>
              <a:t> </a:t>
            </a:r>
            <a:r>
              <a:rPr lang="ru-RU" sz="2600" dirty="0"/>
              <a:t>Развитие способностей и компетентностей обучающихся;</a:t>
            </a:r>
          </a:p>
          <a:p>
            <a:pPr fontAlgn="base"/>
            <a:r>
              <a:rPr lang="ru-RU" sz="2600" dirty="0" smtClean="0"/>
              <a:t> </a:t>
            </a:r>
            <a:r>
              <a:rPr lang="ru-RU" sz="2600" dirty="0"/>
              <a:t>Переход к новому содержанию образования;</a:t>
            </a:r>
          </a:p>
          <a:p>
            <a:pPr fontAlgn="base"/>
            <a:r>
              <a:rPr lang="ru-RU" sz="2600" dirty="0" smtClean="0"/>
              <a:t> </a:t>
            </a:r>
            <a:r>
              <a:rPr lang="ru-RU" sz="2600" dirty="0"/>
              <a:t>Осуществление индивидуализации, дифференциации обучения, использование личностно-ориентированного подхода развития ученика;</a:t>
            </a:r>
          </a:p>
          <a:p>
            <a:pPr fontAlgn="base"/>
            <a:r>
              <a:rPr lang="ru-RU" sz="2600" dirty="0" smtClean="0"/>
              <a:t>Развитие </a:t>
            </a:r>
            <a:r>
              <a:rPr lang="ru-RU" sz="2600" dirty="0"/>
              <a:t>способностей обучающихся через интеграцию урочной и внеурочной деятельности, участие в проектной, исследовательской и экспериментальной деятельности;</a:t>
            </a:r>
          </a:p>
          <a:p>
            <a:pPr fontAlgn="base"/>
            <a:r>
              <a:rPr lang="ru-RU" sz="2600" dirty="0" smtClean="0"/>
              <a:t> </a:t>
            </a:r>
            <a:r>
              <a:rPr lang="ru-RU" sz="2600" dirty="0"/>
              <a:t>Повышение педагогического мастерства;</a:t>
            </a:r>
          </a:p>
          <a:p>
            <a:pPr fontAlgn="base"/>
            <a:r>
              <a:rPr lang="ru-RU" sz="2600" dirty="0" smtClean="0"/>
              <a:t>Создание </a:t>
            </a:r>
            <a:r>
              <a:rPr lang="ru-RU" sz="2600" dirty="0"/>
              <a:t>системы работы с одаренными </a:t>
            </a:r>
            <a:r>
              <a:rPr lang="ru-RU" sz="2600" dirty="0" smtClean="0"/>
              <a:t>детьми</a:t>
            </a:r>
            <a:endParaRPr lang="ru-RU" sz="2600" dirty="0"/>
          </a:p>
          <a:p>
            <a:endParaRPr lang="ru-RU" sz="2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effectLst/>
              </a:rPr>
              <a:t>Ц</a:t>
            </a:r>
            <a:r>
              <a:rPr lang="ru-RU" sz="2400" dirty="0" smtClean="0">
                <a:effectLst/>
              </a:rPr>
              <a:t>ель</a:t>
            </a:r>
            <a:r>
              <a:rPr lang="ru-RU" sz="2400" dirty="0">
                <a:effectLst/>
              </a:rPr>
              <a:t>: поддержать стремление ребёнка к самостоятельной деятельности, создать условия для исследования, развить интерес к предмету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95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«Первые шаги»</a:t>
            </a:r>
            <a:endParaRPr lang="ru-RU" dirty="0"/>
          </a:p>
        </p:txBody>
      </p:sp>
      <p:pic>
        <p:nvPicPr>
          <p:cNvPr id="2050" name="Picture 2" descr="C:\Users\User\Desktop\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9" y="1268760"/>
            <a:ext cx="4627674" cy="34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03413"/>
            <a:ext cx="4782269" cy="31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5664"/>
            <a:ext cx="461477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150420_vernadsk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9"/>
            <a:ext cx="6043334" cy="361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ab6f0e012667c787faf4fe537d8f6d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5562"/>
            <a:ext cx="4478458" cy="317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Методика выявления одаренных детей проходит три этапа</a:t>
            </a:r>
            <a:r>
              <a:rPr lang="ru-RU" sz="2400" dirty="0" smtClean="0"/>
              <a:t>: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I этап протекает в рамках урочных </a:t>
            </a:r>
            <a:r>
              <a:rPr lang="ru-RU" sz="2400" dirty="0" smtClean="0"/>
              <a:t>занятий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II этап – внеурочные формы работы, где появляется возможность у ребенка в полную силу проявить себя, раскрыть свои </a:t>
            </a:r>
            <a:r>
              <a:rPr lang="ru-RU" sz="2400" dirty="0" smtClean="0"/>
              <a:t>таланты</a:t>
            </a:r>
          </a:p>
          <a:p>
            <a:pPr fontAlgn="base"/>
            <a:endParaRPr lang="ru-RU" sz="2400" dirty="0"/>
          </a:p>
          <a:p>
            <a:pPr fontAlgn="base"/>
            <a:r>
              <a:rPr lang="ru-RU" sz="2400" dirty="0"/>
              <a:t>III этап – заключительный. На этом этапе проводится работа с узким кругом учащихся, которые проявили творческие способности и заинтересованность в предмете. Формами работы этого этапа является, проектная и исследовательская деятельность, участие в конкурсах, олимпиадах разного </a:t>
            </a:r>
            <a:r>
              <a:rPr lang="ru-RU" sz="2400" dirty="0" smtClean="0"/>
              <a:t>уровня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2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Гимназический медиа-центр </a:t>
            </a:r>
            <a:r>
              <a:rPr lang="ru-RU" dirty="0">
                <a:effectLst/>
              </a:rPr>
              <a:t>«Глашатай»</a:t>
            </a:r>
            <a:endParaRPr lang="ru-RU" dirty="0"/>
          </a:p>
        </p:txBody>
      </p:sp>
      <p:pic>
        <p:nvPicPr>
          <p:cNvPr id="4" name="Picture 2" descr="C:\Users\User\Desktop\K_vz6Swqa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03265"/>
            <a:ext cx="3132348" cy="43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8F_lHnfTe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69262"/>
            <a:ext cx="2592288" cy="433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8741"/>
            <a:ext cx="8496943" cy="606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64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деятельности театра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1" y="1112551"/>
            <a:ext cx="1947155" cy="253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133" y="3975447"/>
            <a:ext cx="584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Воспитанники театра постоянные участники  и победители различных</a:t>
            </a:r>
          </a:p>
          <a:p>
            <a:pPr algn="ctr"/>
            <a:r>
              <a:rPr lang="ru-RU" sz="1400" dirty="0" smtClean="0"/>
              <a:t> чтецких и театральных  конкурсов на уровне города, области и России</a:t>
            </a:r>
            <a:endParaRPr lang="ru-RU" sz="14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4" y="3716603"/>
            <a:ext cx="1694994" cy="213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9" y="4653136"/>
            <a:ext cx="2037594" cy="1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240" y="1112550"/>
            <a:ext cx="2555516" cy="177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8" y="4918077"/>
            <a:ext cx="309768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9" y="5838363"/>
            <a:ext cx="288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Участники лаборатории по созданию спектакля на Всероссийском фестивале театра кукол  «Вятка город детства»</a:t>
            </a:r>
            <a:endParaRPr lang="ru-RU" sz="1200" dirty="0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35" y="1114005"/>
            <a:ext cx="3088440" cy="205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9835" y="3122384"/>
            <a:ext cx="3088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Выступление на Пасхальных </a:t>
            </a:r>
          </a:p>
          <a:p>
            <a:r>
              <a:rPr lang="ru-RU" sz="1400" dirty="0" smtClean="0"/>
              <a:t>и Рождественских Епархиальных праздниках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2855112"/>
            <a:ext cx="3347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Дважды участники финала Всероссийского конкурса чтецов «Живая классика» в Артеке, победители региональных и муниципальных этапов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203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350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Lucida Sans Unicode</vt:lpstr>
      <vt:lpstr>Verdana</vt:lpstr>
      <vt:lpstr>Wingdings 2</vt:lpstr>
      <vt:lpstr>Wingdings 3</vt:lpstr>
      <vt:lpstr>Открытая</vt:lpstr>
      <vt:lpstr>Система работы с одаренными детьми в Вятской православной гимназии во имя преподобного Трифона Вятского</vt:lpstr>
      <vt:lpstr>Презентация PowerPoint</vt:lpstr>
      <vt:lpstr>Цель: поддержать стремление ребёнка к самостоятельной деятельности, создать условия для исследования, развить интерес к предмету</vt:lpstr>
      <vt:lpstr>«Первые шаги»</vt:lpstr>
      <vt:lpstr>Презентация PowerPoint</vt:lpstr>
      <vt:lpstr>Презентация PowerPoint</vt:lpstr>
      <vt:lpstr>Гимназический медиа-центр «Глашатай»</vt:lpstr>
      <vt:lpstr>Презентация PowerPoint</vt:lpstr>
      <vt:lpstr>Презентация PowerPoint</vt:lpstr>
      <vt:lpstr>Презентация PowerPoint</vt:lpstr>
      <vt:lpstr>Спортивные достижения</vt:lpstr>
      <vt:lpstr>«Большая перемена»</vt:lpstr>
      <vt:lpstr>Робототехника</vt:lpstr>
      <vt:lpstr>Результаты муниципального этапа ВСОШ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 с одаренными детьми в Вятской православной гимназии во имя преподобного Трифона Вятского</dc:title>
  <dc:creator>User</dc:creator>
  <cp:lastModifiedBy>Арсений</cp:lastModifiedBy>
  <cp:revision>14</cp:revision>
  <dcterms:created xsi:type="dcterms:W3CDTF">2022-08-23T11:34:45Z</dcterms:created>
  <dcterms:modified xsi:type="dcterms:W3CDTF">2022-08-25T03:42:38Z</dcterms:modified>
</cp:coreProperties>
</file>