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</p:sldMasterIdLst>
  <p:sldIdLst>
    <p:sldId id="256" r:id="rId2"/>
    <p:sldId id="265" r:id="rId3"/>
    <p:sldId id="263" r:id="rId4"/>
    <p:sldId id="266" r:id="rId5"/>
    <p:sldId id="291" r:id="rId6"/>
    <p:sldId id="299" r:id="rId7"/>
    <p:sldId id="290" r:id="rId8"/>
    <p:sldId id="284" r:id="rId9"/>
    <p:sldId id="285" r:id="rId10"/>
    <p:sldId id="286" r:id="rId11"/>
    <p:sldId id="287" r:id="rId12"/>
    <p:sldId id="288" r:id="rId13"/>
    <p:sldId id="289" r:id="rId14"/>
    <p:sldId id="292" r:id="rId15"/>
    <p:sldId id="293" r:id="rId16"/>
    <p:sldId id="294" r:id="rId17"/>
    <p:sldId id="295" r:id="rId18"/>
    <p:sldId id="296" r:id="rId19"/>
    <p:sldId id="297" r:id="rId20"/>
    <p:sldId id="298" r:id="rId2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4796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104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7390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52425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5088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4653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0421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4688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259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0664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2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8340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938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1086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986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489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9334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18BF647-A630-4DA5-9440-F6939B38F2BE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A29BE-5097-4737-960C-AB6CEBB0B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7468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4885" y="879232"/>
            <a:ext cx="10229727" cy="2479430"/>
          </a:xfrm>
        </p:spPr>
        <p:txBody>
          <a:bodyPr/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с детским 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дорожно-транспортным травматизмом на территории города Кирова 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4 месяца 2023 года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ОГИБДД г. Кирова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76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6849" y="128259"/>
            <a:ext cx="6531334" cy="6531334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1792" y="128258"/>
            <a:ext cx="6729742" cy="6729742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8608" y="0"/>
            <a:ext cx="6594954" cy="6594954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7068" y="197270"/>
            <a:ext cx="6531334" cy="6531334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3770" y="318039"/>
            <a:ext cx="6255289" cy="625528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5423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3770" y="283534"/>
            <a:ext cx="6358806" cy="635880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266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3331" y="162765"/>
            <a:ext cx="6462323" cy="646232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9826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5748" y="249028"/>
            <a:ext cx="6353414" cy="635341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3723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9265" y="266281"/>
            <a:ext cx="6393311" cy="6393311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6454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1242" y="197270"/>
            <a:ext cx="6445070" cy="644507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2306" y="2055813"/>
            <a:ext cx="4200525" cy="4200525"/>
          </a:xfrm>
        </p:spPr>
      </p:pic>
    </p:spTree>
    <p:extLst>
      <p:ext uri="{BB962C8B-B14F-4D97-AF65-F5344CB8AC3E}">
        <p14:creationId xmlns:p14="http://schemas.microsoft.com/office/powerpoint/2010/main" xmlns="" val="350259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</a:t>
            </a:r>
            <a:endParaRPr lang="ru-RU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749670"/>
            <a:ext cx="8946541" cy="4498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4 месяца 2023 года на территории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Кирова увеличилось количество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ДТП</a:t>
            </a: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с 29 до 34, количество погибших - с 0 до 1, количество раненых – с 30 до 35.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555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5921" y="128258"/>
            <a:ext cx="6537143" cy="653133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3701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проблемные моменты</a:t>
            </a:r>
            <a:endParaRPr lang="ru-RU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237957"/>
            <a:ext cx="8946541" cy="5375493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Больше всего произошло ДТП с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детьми-пешеходами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(17 ДТП), в которых 19  детей получили травмы.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Наблюдается рост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количества пострадавших детей на пешеходных переходах (с 5 до 10);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Наблюдается рост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количества пострадавших детей в возрастной категории от 10 до 13 лет (с 9 до 10);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Пик аварийности по дням недели приходится на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четверг (9 ДТП),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времени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суток – на период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16:00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17:00 (6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ДТП).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062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ДТП с несовершеннолетними</a:t>
            </a:r>
            <a:endParaRPr lang="ru-RU" sz="28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0166" y="5345723"/>
            <a:ext cx="10072468" cy="1336431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04 марта 2023 в 13 часов 41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минуту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улице Сурикова, напротив № 16, города Кирова водитель автомобиля «Ниссан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Кашкай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совершил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наезд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трех мальчиков (8 и 9 лет), которые, по предварительной информации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, переходили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проезжую часть дороги по нерегулируемому пешеходному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переходу.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-830713" y="2843883"/>
            <a:ext cx="4396341" cy="4200245"/>
          </a:xfrm>
        </p:spPr>
        <p:txBody>
          <a:bodyPr/>
          <a:lstStyle/>
          <a:p>
            <a:r>
              <a:rPr lang="ru-RU" dirty="0" err="1" smtClean="0"/>
              <a:t>п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546" y="1152982"/>
            <a:ext cx="6098853" cy="417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9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92D050"/>
                </a:solidFill>
                <a:latin typeface="Times New Roman" panose="02020603050405020304" pitchFamily="18" charset="0"/>
              </a:rPr>
              <a:t>ДТП </a:t>
            </a:r>
            <a:r>
              <a:rPr lang="ru-RU" sz="2000" b="1" dirty="0" smtClean="0">
                <a:solidFill>
                  <a:srgbClr val="92D050"/>
                </a:solidFill>
                <a:latin typeface="Times New Roman" panose="02020603050405020304" pitchFamily="18" charset="0"/>
              </a:rPr>
              <a:t>с несовершеннолетними</a:t>
            </a:r>
            <a:endParaRPr lang="ru-RU" sz="2000" b="1" dirty="0">
              <a:solidFill>
                <a:srgbClr val="92D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4851400"/>
            <a:ext cx="8946541" cy="1396999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06000"/>
              </a:lnSpc>
            </a:pPr>
            <a:r>
              <a:rPr lang="ru-RU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апреля 2023 года в 17 часов 53 минут на улице </a:t>
            </a:r>
            <a:r>
              <a:rPr lang="ru-RU" kern="1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Садаковской</a:t>
            </a:r>
            <a:r>
              <a:rPr lang="ru-RU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 дома № 10, города Кирова </a:t>
            </a:r>
            <a:r>
              <a:rPr lang="ru-RU" kern="15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водитель </a:t>
            </a:r>
            <a:r>
              <a:rPr lang="ru-RU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автомобиля «КИА </a:t>
            </a:r>
            <a:r>
              <a:rPr lang="ru-RU" kern="1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Пиканто</a:t>
            </a:r>
            <a:r>
              <a:rPr lang="ru-RU" kern="15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совершил наезд на 7-летнего мальчика, который переходил дорогу, по предварительной информации, вне пешеходного перехода. </a:t>
            </a:r>
            <a:r>
              <a:rPr lang="ru-RU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происшествия несовершеннолетний получил травмы, госпитализирован.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332" y="958201"/>
            <a:ext cx="6150500" cy="38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7810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ДТП с несовершеннолетними</a:t>
            </a:r>
            <a:endParaRPr lang="ru-RU" sz="32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24905" y="2060575"/>
            <a:ext cx="3152603" cy="41957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654493" y="2335237"/>
            <a:ext cx="5388645" cy="430471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22 апреля 2023 года в 11 часов 30 минут на улице Герцена, в районе дома № 5, города Кирова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водитель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автомобиля «Фольксваген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Таурег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совершил наезд на 9-летнюю девочку. которая, по предварительной информации, переходила проезжую часть дороги на запрещающий сигнал светофора. В результате происшествия несовершеннолетняя получила травмы, не госпитализирована.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9484" y="452718"/>
            <a:ext cx="6215391" cy="6215391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5090" y="262937"/>
            <a:ext cx="6405282" cy="6405282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321" y="145511"/>
            <a:ext cx="6574466" cy="6574466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518</TotalTime>
  <Words>302</Words>
  <Application>Microsoft Office PowerPoint</Application>
  <PresentationFormat>Произвольный</PresentationFormat>
  <Paragraphs>19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Ион</vt:lpstr>
      <vt:lpstr>Ситуация с детским  дорожно-транспортным травматизмом на территории города Кирова  за 4 месяца 2023 года</vt:lpstr>
      <vt:lpstr>Статистика </vt:lpstr>
      <vt:lpstr>Основные проблемные моменты</vt:lpstr>
      <vt:lpstr>ДТП с несовершеннолетними</vt:lpstr>
      <vt:lpstr>ДТП с несовершеннолетними</vt:lpstr>
      <vt:lpstr>ДТП с несовершеннолетними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Ситуация с детским дорожно-транспортным травматизмом на территории города Кирова за  11 месяцев 2021 года</dc:title>
  <dc:creator>Пользователь</dc:creator>
  <cp:lastModifiedBy>Propaganda</cp:lastModifiedBy>
  <cp:revision>105</cp:revision>
  <dcterms:created xsi:type="dcterms:W3CDTF">2021-12-01T17:51:27Z</dcterms:created>
  <dcterms:modified xsi:type="dcterms:W3CDTF">2023-05-02T13:14:52Z</dcterms:modified>
</cp:coreProperties>
</file>